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97" r:id="rId24"/>
    <p:sldId id="298" r:id="rId25"/>
    <p:sldId id="278" r:id="rId26"/>
    <p:sldId id="296" r:id="rId27"/>
    <p:sldId id="267" r:id="rId28"/>
    <p:sldId id="266" r:id="rId29"/>
    <p:sldId id="279" r:id="rId30"/>
    <p:sldId id="281" r:id="rId31"/>
    <p:sldId id="282" r:id="rId32"/>
    <p:sldId id="265" r:id="rId33"/>
    <p:sldId id="277" r:id="rId34"/>
    <p:sldId id="276" r:id="rId35"/>
    <p:sldId id="299" r:id="rId36"/>
    <p:sldId id="300" r:id="rId37"/>
    <p:sldId id="289" r:id="rId38"/>
    <p:sldId id="268" r:id="rId39"/>
    <p:sldId id="292" r:id="rId40"/>
    <p:sldId id="291" r:id="rId41"/>
    <p:sldId id="290" r:id="rId42"/>
    <p:sldId id="288" r:id="rId43"/>
    <p:sldId id="26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97"/>
            <p14:sldId id="298"/>
            <p14:sldId id="278"/>
            <p14:sldId id="296"/>
            <p14:sldId id="267"/>
            <p14:sldId id="266"/>
            <p14:sldId id="279"/>
            <p14:sldId id="281"/>
            <p14:sldId id="282"/>
            <p14:sldId id="265"/>
            <p14:sldId id="277"/>
            <p14:sldId id="276"/>
            <p14:sldId id="299"/>
            <p14:sldId id="300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88531" autoAdjust="0"/>
  </p:normalViewPr>
  <p:slideViewPr>
    <p:cSldViewPr snapToGrid="0" snapToObjects="1">
      <p:cViewPr varScale="1">
        <p:scale>
          <a:sx n="118" d="100"/>
          <a:sy n="118" d="100"/>
        </p:scale>
        <p:origin x="-142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peekMessage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11/14/2013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11/14/2013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‹Nr.›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Thursday, November 14,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0"/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1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9" idx="0"/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8926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2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0"/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657973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N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75" idx="0"/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/>
              <a:t>Trace without  </a:t>
            </a:r>
            <a:r>
              <a:rPr lang="en-US" sz="3200" dirty="0" smtClean="0"/>
              <a:t>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 4 minutes 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without 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 4 minutes startup 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95</a:t>
            </a:r>
            <a:r>
              <a:rPr lang="en-US" dirty="0"/>
              <a:t>% of all </a:t>
            </a:r>
            <a:r>
              <a:rPr lang="en-US" b="1" dirty="0" err="1" smtClean="0"/>
              <a:t>peekMessage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/>
              <a:t>For 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"/>
          <a:stretch/>
        </p:blipFill>
        <p:spPr>
          <a:xfrm>
            <a:off x="550104" y="1199255"/>
            <a:ext cx="8051730" cy="5086090"/>
          </a:xfrm>
        </p:spPr>
      </p:pic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TODO: insert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94204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618808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5272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555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40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61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Thursday, November 14,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0</TotalTime>
  <Words>1236</Words>
  <Application>Microsoft Office PowerPoint</Application>
  <PresentationFormat>Bildschirmpräsentation (4:3)</PresentationFormat>
  <Paragraphs>464</Paragraphs>
  <Slides>43</Slides>
  <Notes>10</Notes>
  <HiddenSlides>9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4" baseType="lpstr">
      <vt:lpstr>Waveform</vt:lpstr>
      <vt:lpstr>MLMQ Mat Luke Message Queuing</vt:lpstr>
      <vt:lpstr>PowerPoint-Präsentation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 without  startup / cooldown time, throughput</vt:lpstr>
      <vt:lpstr>Experiments – 2h Trace with 4 minutes startup / cooldown time, throughput</vt:lpstr>
      <vt:lpstr>Experiments – 2h Trace without startup / cooldown time, response time</vt:lpstr>
      <vt:lpstr>Experiments – 2h Trace with 4 minutes startup / cooldown time, response time</vt:lpstr>
      <vt:lpstr>Experiments – 2h Trace</vt:lpstr>
      <vt:lpstr>Experiments – Factors</vt:lpstr>
      <vt:lpstr>Experiments – Primary Factors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Experiments – Incremental Load Test, Response Time</vt:lpstr>
      <vt:lpstr>Experiments – Incremental Load Test, Throughput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157</cp:revision>
  <dcterms:created xsi:type="dcterms:W3CDTF">2013-11-11T17:38:36Z</dcterms:created>
  <dcterms:modified xsi:type="dcterms:W3CDTF">2013-11-13T23:22:15Z</dcterms:modified>
</cp:coreProperties>
</file>